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1AA8-ECE2-4F98-9618-14620747814E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3893-B7DF-4A79-9F4E-7E8AD5EE0A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94B6-52EB-4FD8-8B34-1DFB9A6053B5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A55F-47B6-4234-A55D-B8FD79E45E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D026-79E1-427C-984F-942995F25304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2DE3-B7B5-4C85-9F7D-9D01A69C2F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E0B6-D7A4-41F7-B539-6F3ED530E4EF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6073-E28E-494A-B584-97968584B4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91785-730E-4401-8C33-2C4EF7306799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5556-5B1A-48B1-95D8-B319411AD5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8504-3268-4BA1-A374-B23343B6352E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B175-E8F1-4FCC-AFEE-7706F1D7C3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84A2-0140-4190-AF20-DDF7C049A078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6721B-9BCC-4325-B409-38BE0365B3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812A-46EA-4AC8-837E-67889052A830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C9EE-A9C3-4DAE-B97A-D13FF0F0EB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0586-7ED4-405E-8533-5B042ED79950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E21E-4685-4FCB-AC1F-8C8A4895A6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B66F-1D6B-4E6B-B1F0-B312CC092BE3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D7BC2-5122-4E88-8CC6-4AD54831A5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4B2F-3FF7-4888-9FB6-5BA340C8BE7B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DE73-6E79-4588-AC71-6F3E11C6E6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9EA3BA-52DA-46E7-B919-E36485DED698}" type="datetimeFigureOut">
              <a:rPr lang="it-IT"/>
              <a:pPr>
                <a:defRPr/>
              </a:pPr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E26B7-653F-442F-ACF5-76FB0EE673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1413" y="273050"/>
            <a:ext cx="6553200" cy="625157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endParaRPr lang="it-IT" smtClean="0">
              <a:solidFill>
                <a:srgbClr val="0070C0"/>
              </a:solidFill>
              <a:latin typeface="Maiandra GD" pitchFamily="34" charset="0"/>
            </a:endParaRPr>
          </a:p>
          <a:p>
            <a:pPr marL="514350" indent="-514350">
              <a:buFont typeface="Arial" charset="0"/>
              <a:buNone/>
            </a:pPr>
            <a:endParaRPr lang="it-IT" smtClean="0"/>
          </a:p>
        </p:txBody>
      </p:sp>
      <p:sp>
        <p:nvSpPr>
          <p:cNvPr id="13314" name="Segnaposto testo 3"/>
          <p:cNvSpPr>
            <a:spLocks noGrp="1"/>
          </p:cNvSpPr>
          <p:nvPr>
            <p:ph type="body" sz="half" idx="2"/>
          </p:nvPr>
        </p:nvSpPr>
        <p:spPr>
          <a:xfrm>
            <a:off x="323850" y="2492375"/>
            <a:ext cx="2122488" cy="3529013"/>
          </a:xfrm>
        </p:spPr>
        <p:txBody>
          <a:bodyPr/>
          <a:lstStyle/>
          <a:p>
            <a:pPr algn="ctr"/>
            <a:endParaRPr lang="it-IT" sz="2000" smtClean="0">
              <a:latin typeface="Maiandra GD" pitchFamily="34" charset="0"/>
            </a:endParaRPr>
          </a:p>
          <a:p>
            <a:pPr algn="ctr"/>
            <a:r>
              <a:rPr lang="it-IT" sz="2000" smtClean="0">
                <a:latin typeface="Maiandra GD" pitchFamily="34" charset="0"/>
              </a:rPr>
              <a:t>Obblighi di </a:t>
            </a:r>
            <a:r>
              <a:rPr lang="it-IT" sz="2000" b="1" smtClean="0">
                <a:latin typeface="Maiandra GD" pitchFamily="34" charset="0"/>
              </a:rPr>
              <a:t>formazione per la sicurezza  in capo al dirigente scolastico</a:t>
            </a:r>
            <a:endParaRPr lang="it-IT" sz="2000" smtClean="0">
              <a:latin typeface="Maiandra GD" pitchFamily="34" charset="0"/>
            </a:endParaRPr>
          </a:p>
          <a:p>
            <a:pPr algn="ctr"/>
            <a:endParaRPr lang="it-IT" sz="2000" smtClean="0">
              <a:latin typeface="Maiandra GD" pitchFamily="34" charset="0"/>
            </a:endParaRPr>
          </a:p>
          <a:p>
            <a:pPr algn="ctr"/>
            <a:r>
              <a:rPr lang="it-IT" sz="2000" smtClean="0">
                <a:latin typeface="Maiandra GD" pitchFamily="34" charset="0"/>
              </a:rPr>
              <a:t> </a:t>
            </a:r>
          </a:p>
          <a:p>
            <a:pPr algn="ctr"/>
            <a:r>
              <a:rPr lang="it-IT" sz="2000" smtClean="0">
                <a:latin typeface="Maiandra GD" pitchFamily="34" charset="0"/>
              </a:rPr>
              <a:t>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85A6D-FDE6-492B-8ED1-C6FE6ED2C1BE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3316" name="CasellaDiTesto 6"/>
          <p:cNvSpPr txBox="1">
            <a:spLocks noChangeArrowheads="1"/>
          </p:cNvSpPr>
          <p:nvPr/>
        </p:nvSpPr>
        <p:spPr bwMode="auto">
          <a:xfrm>
            <a:off x="2484438" y="333375"/>
            <a:ext cx="6335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Maiandra GD" pitchFamily="34" charset="0"/>
              </a:rPr>
              <a:t>Prospetto sulla durata, modalità </a:t>
            </a:r>
            <a:r>
              <a:rPr lang="it-IT">
                <a:latin typeface="Maiandra GD" pitchFamily="34" charset="0"/>
              </a:rPr>
              <a:t>della formazione  per </a:t>
            </a:r>
            <a:r>
              <a:rPr lang="it-IT" b="1">
                <a:latin typeface="Maiandra GD" pitchFamily="34" charset="0"/>
              </a:rPr>
              <a:t>dirigenti, preposti, lavoratori (compresi gli studenti) e datori di lavoro </a:t>
            </a:r>
            <a:r>
              <a:rPr lang="it-IT">
                <a:latin typeface="Maiandra GD" pitchFamily="34" charset="0"/>
              </a:rPr>
              <a:t>con compiti di prevenzione e protezione dai rischi: </a:t>
            </a:r>
          </a:p>
          <a:p>
            <a:endParaRPr lang="it-IT">
              <a:latin typeface="Maiandra GD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627313" y="1628775"/>
          <a:ext cx="6337300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520"/>
                <a:gridCol w="1093275"/>
                <a:gridCol w="129467"/>
                <a:gridCol w="1136431"/>
                <a:gridCol w="158236"/>
                <a:gridCol w="1107661"/>
                <a:gridCol w="122296"/>
                <a:gridCol w="1150817"/>
              </a:tblGrid>
              <a:tr h="86409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LAVORATORI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PREPOSTI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DIRIGENTI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DS-RSPP</a:t>
                      </a:r>
                      <a:endParaRPr lang="it-IT" sz="1400" dirty="0"/>
                    </a:p>
                  </a:txBody>
                  <a:tcPr/>
                </a:tc>
              </a:tr>
              <a:tr h="49915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Ore formazione generale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16</a:t>
                      </a:r>
                      <a:endParaRPr lang="it-IT" sz="1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32</a:t>
                      </a:r>
                      <a:endParaRPr lang="it-IT" sz="1400" dirty="0"/>
                    </a:p>
                  </a:txBody>
                  <a:tcPr/>
                </a:tc>
              </a:tr>
              <a:tr h="53028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Ore formazione specifica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884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Ore formazione</a:t>
                      </a:r>
                      <a:r>
                        <a:rPr lang="it-IT" sz="1400" baseline="0" dirty="0" smtClean="0"/>
                        <a:t> aggiuntiva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no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no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no</a:t>
                      </a:r>
                      <a:endParaRPr lang="it-IT" sz="1400" dirty="0"/>
                    </a:p>
                  </a:txBody>
                  <a:tcPr/>
                </a:tc>
              </a:tr>
              <a:tr h="49915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Ore aggiornamento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10</a:t>
                      </a:r>
                      <a:endParaRPr lang="it-IT" sz="1400" dirty="0"/>
                    </a:p>
                  </a:txBody>
                  <a:tcPr/>
                </a:tc>
              </a:tr>
              <a:tr h="319708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Max ore assenze</a:t>
                      </a:r>
                      <a:endParaRPr lang="it-IT" sz="1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10 %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9708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Verifica finale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no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915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E-learning formazione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 (corso generale)</a:t>
                      </a:r>
                      <a:endParaRPr lang="it-IT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 (punti 1-5)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 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Sì</a:t>
                      </a:r>
                      <a:r>
                        <a:rPr lang="it-IT" sz="1400" baseline="0" dirty="0" smtClean="0"/>
                        <a:t> (moduli 1 e 2)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99152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E-learning aggiornamento</a:t>
                      </a:r>
                      <a:endParaRPr lang="it-IT" sz="1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endParaRPr lang="it-IT" sz="1400" dirty="0" smtClean="0"/>
                    </a:p>
                    <a:p>
                      <a:pPr algn="ctr"/>
                      <a:r>
                        <a:rPr lang="it-IT" sz="1400" dirty="0" smtClean="0"/>
                        <a:t>Sì </a:t>
                      </a:r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Presentazione su schermo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Arial</vt:lpstr>
      <vt:lpstr>Maiandra GD</vt:lpstr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nike</cp:lastModifiedBy>
  <cp:revision>1</cp:revision>
  <dcterms:created xsi:type="dcterms:W3CDTF">2013-07-08T09:40:52Z</dcterms:created>
  <dcterms:modified xsi:type="dcterms:W3CDTF">2015-09-03T06:11:49Z</dcterms:modified>
</cp:coreProperties>
</file>